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3" r:id="rId5"/>
    <p:sldId id="271" r:id="rId6"/>
    <p:sldId id="259" r:id="rId7"/>
    <p:sldId id="267" r:id="rId8"/>
    <p:sldId id="263" r:id="rId9"/>
    <p:sldId id="268" r:id="rId10"/>
    <p:sldId id="265" r:id="rId11"/>
    <p:sldId id="266" r:id="rId12"/>
    <p:sldId id="260" r:id="rId13"/>
    <p:sldId id="269" r:id="rId14"/>
    <p:sldId id="261" r:id="rId15"/>
    <p:sldId id="272" r:id="rId16"/>
    <p:sldId id="262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A4474-C43E-47E5-9E40-ECFF789F9109}" v="20" dt="2021-06-12T00:39:21.090"/>
    <p1510:client id="{1EE4A055-9577-46A6-8AA8-736709BECC63}" v="72" dt="2021-06-12T00:51:34.079"/>
    <p1510:client id="{BD80997E-249A-489A-B97C-60B361DC0917}" v="633" dt="2021-06-12T00:15:42.593"/>
    <p1510:client id="{CDE09E66-0E03-4361-A23C-A11CF7A52815}" v="1045" dt="2021-06-12T01:09:04.907"/>
    <p1510:client id="{F9362EF1-3E45-471F-BA30-C236243ED60A}" v="1413" dt="2021-06-12T01:09:42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731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4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0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3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1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39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5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570871A-492A-4CAC-ADF5-F0866DB31B51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70B7371-373E-4D93-A138-879E0635481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1024113" y="5332238"/>
            <a:ext cx="1695700" cy="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/>
              <a:t>Twitterazzi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</a:t>
            </a:r>
          </a:p>
          <a:p>
            <a:r>
              <a:rPr lang="en-US" dirty="0"/>
              <a:t>Ankita, Dave, Hamish, John, </a:t>
            </a:r>
            <a:r>
              <a:rPr lang="en-US" dirty="0" err="1"/>
              <a:t>Kaayin</a:t>
            </a:r>
            <a:r>
              <a:rPr lang="en-US" dirty="0"/>
              <a:t> and Stuart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9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8594-A993-47DE-9A2E-6A679C6F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AU" dirty="0" err="1"/>
              <a:t>LASK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B177-6547-465C-8AC3-98C2A0E73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199"/>
            <a:ext cx="7886700" cy="40514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Flask App Contains several key routes:</a:t>
            </a:r>
          </a:p>
          <a:p>
            <a:pPr lvl="1"/>
            <a:r>
              <a:rPr lang="en-GB" dirty="0"/>
              <a:t>Web Routes:</a:t>
            </a:r>
          </a:p>
          <a:p>
            <a:pPr lvl="2"/>
            <a:r>
              <a:rPr lang="en-GB" dirty="0"/>
              <a:t>Root </a:t>
            </a:r>
          </a:p>
          <a:p>
            <a:pPr lvl="2"/>
            <a:r>
              <a:rPr lang="en-GB" dirty="0"/>
              <a:t>/</a:t>
            </a:r>
            <a:r>
              <a:rPr lang="en-GB" dirty="0" err="1"/>
              <a:t>wordcloudpage</a:t>
            </a:r>
            <a:r>
              <a:rPr lang="en-GB" dirty="0"/>
              <a:t>/</a:t>
            </a:r>
          </a:p>
          <a:p>
            <a:pPr lvl="2"/>
            <a:r>
              <a:rPr lang="en-GB" dirty="0"/>
              <a:t>/</a:t>
            </a:r>
            <a:r>
              <a:rPr lang="en-GB" dirty="0" err="1"/>
              <a:t>ARC_Diagram</a:t>
            </a:r>
            <a:r>
              <a:rPr lang="en-GB" dirty="0"/>
              <a:t>/</a:t>
            </a:r>
          </a:p>
          <a:p>
            <a:pPr lvl="1"/>
            <a:r>
              <a:rPr lang="en-GB" dirty="0"/>
              <a:t>API Routes:</a:t>
            </a:r>
          </a:p>
          <a:p>
            <a:pPr lvl="2"/>
            <a:r>
              <a:rPr lang="en-GB" dirty="0"/>
              <a:t>/</a:t>
            </a:r>
            <a:r>
              <a:rPr lang="en-GB" dirty="0" err="1"/>
              <a:t>api</a:t>
            </a:r>
            <a:r>
              <a:rPr lang="en-GB" dirty="0"/>
              <a:t>/dashboard/  		 (dynamic)</a:t>
            </a:r>
          </a:p>
          <a:p>
            <a:pPr lvl="2"/>
            <a:r>
              <a:rPr lang="en-GB" dirty="0"/>
              <a:t>/</a:t>
            </a:r>
            <a:r>
              <a:rPr lang="en-GB" dirty="0" err="1"/>
              <a:t>api</a:t>
            </a:r>
            <a:r>
              <a:rPr lang="en-GB" dirty="0"/>
              <a:t>/dashboard/scatter  	 (dynamic)</a:t>
            </a:r>
          </a:p>
          <a:p>
            <a:pPr lvl="2"/>
            <a:r>
              <a:rPr lang="en-GB" dirty="0"/>
              <a:t>/</a:t>
            </a:r>
            <a:r>
              <a:rPr lang="en-GB" dirty="0" err="1"/>
              <a:t>api</a:t>
            </a:r>
            <a:r>
              <a:rPr lang="en-GB" dirty="0"/>
              <a:t>/</a:t>
            </a:r>
            <a:r>
              <a:rPr lang="en-GB" dirty="0" err="1"/>
              <a:t>identitylist</a:t>
            </a:r>
            <a:r>
              <a:rPr lang="en-GB" dirty="0"/>
              <a:t>/  		 (static)</a:t>
            </a:r>
          </a:p>
          <a:p>
            <a:pPr lvl="2"/>
            <a:r>
              <a:rPr lang="en-GB" dirty="0"/>
              <a:t>/</a:t>
            </a:r>
            <a:r>
              <a:rPr lang="en-GB" dirty="0" err="1"/>
              <a:t>api</a:t>
            </a:r>
            <a:r>
              <a:rPr lang="en-GB" dirty="0"/>
              <a:t>/</a:t>
            </a:r>
            <a:r>
              <a:rPr lang="en-GB" dirty="0" err="1"/>
              <a:t>wordcloud</a:t>
            </a:r>
            <a:r>
              <a:rPr lang="en-GB" dirty="0"/>
              <a:t>/ 		 (dynamic) </a:t>
            </a:r>
          </a:p>
        </p:txBody>
      </p:sp>
    </p:spTree>
    <p:extLst>
      <p:ext uri="{BB962C8B-B14F-4D97-AF65-F5344CB8AC3E}">
        <p14:creationId xmlns:p14="http://schemas.microsoft.com/office/powerpoint/2010/main" val="175784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DE25-E693-4CA7-8DDE-584D9997C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Front End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190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520C-4D86-054B-946E-DE63C6ECE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" y="929371"/>
            <a:ext cx="2892075" cy="687274"/>
          </a:xfrm>
        </p:spPr>
        <p:txBody>
          <a:bodyPr anchor="b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F03D6-03EF-5042-8CD3-4432DF72E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94614" y="690602"/>
            <a:ext cx="6149578" cy="1946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This visualization includes a dropdown of top 50 twitter users which on selection of a user displays the total number of Likes, Tweets, @Mentions, #Hashtags per day.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A graph is also included which plots retweets vs likes.</a:t>
            </a:r>
          </a:p>
          <a:p>
            <a:pPr marL="285750" indent="-285750">
              <a:buChar char="•"/>
            </a:pPr>
            <a:r>
              <a:rPr lang="en-US"/>
              <a:t>Buttons available to navigate to the Word-cloud and Arc diagram pages.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60E5C98-9801-ED44-B747-6F56A0148A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7B65B3-FBDD-40CB-91D9-834FE81F0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06" b="-741"/>
          <a:stretch/>
        </p:blipFill>
        <p:spPr>
          <a:xfrm>
            <a:off x="1147483" y="2564729"/>
            <a:ext cx="7062792" cy="410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8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4F78-6372-4F5F-BB3A-59672788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68" y="795430"/>
            <a:ext cx="7106770" cy="1029729"/>
          </a:xfrm>
        </p:spPr>
        <p:txBody>
          <a:bodyPr>
            <a:normAutofit/>
          </a:bodyPr>
          <a:lstStyle/>
          <a:p>
            <a:r>
              <a:rPr lang="en-GB" sz="3200"/>
              <a:t>Dropdown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96BDD-373E-45B7-BA17-D49CA3459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650" y="1825625"/>
            <a:ext cx="4193241" cy="3060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/>
              <a:t>Our dropdown menu was based on the code from the </a:t>
            </a:r>
            <a:r>
              <a:rPr lang="en-GB" sz="2000" err="1"/>
              <a:t>Plotly</a:t>
            </a:r>
            <a:r>
              <a:rPr lang="en-GB" sz="2000"/>
              <a:t> assignment </a:t>
            </a:r>
          </a:p>
          <a:p>
            <a:r>
              <a:rPr lang="en-GB" sz="2000"/>
              <a:t>Similarly we included an '</a:t>
            </a:r>
            <a:r>
              <a:rPr lang="en-GB" sz="2000" err="1"/>
              <a:t>onchange</a:t>
            </a:r>
            <a:r>
              <a:rPr lang="en-GB" sz="2000"/>
              <a:t>' event to handle the user select in the dropdown </a:t>
            </a:r>
          </a:p>
          <a:p>
            <a:r>
              <a:rPr lang="en-GB" sz="2000"/>
              <a:t>This event launches 2 functions which call the required endpoints with d3.json 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66BA522-80A3-4DC7-8568-A81CA8F52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8" y="1417440"/>
            <a:ext cx="3809999" cy="230189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9AC3B6-D980-41C8-A18C-C63A99B2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7" y="4154065"/>
            <a:ext cx="3810000" cy="15455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FA882B-F5DF-4B9F-9B0A-B84C2849C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80" b="503"/>
          <a:stretch/>
        </p:blipFill>
        <p:spPr>
          <a:xfrm>
            <a:off x="573741" y="4604872"/>
            <a:ext cx="2208157" cy="1807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056F6-B28D-4086-8843-652745E56EF4}"/>
              </a:ext>
            </a:extLst>
          </p:cNvPr>
          <p:cNvSpPr txBox="1"/>
          <p:nvPr/>
        </p:nvSpPr>
        <p:spPr>
          <a:xfrm>
            <a:off x="2831726" y="514462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&lt;-- Early version of our dashboard</a:t>
            </a:r>
          </a:p>
        </p:txBody>
      </p:sp>
    </p:spTree>
    <p:extLst>
      <p:ext uri="{BB962C8B-B14F-4D97-AF65-F5344CB8AC3E}">
        <p14:creationId xmlns:p14="http://schemas.microsoft.com/office/powerpoint/2010/main" val="105320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68E0-CE7F-C94F-9C7B-35A51AFF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74" y="146851"/>
            <a:ext cx="7880401" cy="48438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Arc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35FE0-C413-AF40-A422-E832028FE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09" y="923023"/>
            <a:ext cx="3825154" cy="5672456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/>
              <a:t>An </a:t>
            </a:r>
            <a:r>
              <a:rPr lang="en-AU" sz="2400" b="1" dirty="0"/>
              <a:t>Arc Diagram</a:t>
            </a:r>
            <a:r>
              <a:rPr lang="en-AU" sz="2400" dirty="0"/>
              <a:t> uses a one-dimensional layout of nodes which increase in size in relation to the number of ‘unique’ connections or (@mentions) between one of the other Top 50 users. </a:t>
            </a:r>
          </a:p>
          <a:p>
            <a:r>
              <a:rPr lang="en-AU" sz="2400" dirty="0"/>
              <a:t>Circular arcs represent these unique connections from ‘source’ e.g. “NASA” to ‘target’ “@</a:t>
            </a:r>
            <a:r>
              <a:rPr lang="en-AU" sz="2400" dirty="0" err="1"/>
              <a:t>arianagrande</a:t>
            </a:r>
            <a:r>
              <a:rPr lang="en-AU" sz="2400" dirty="0"/>
              <a:t>” in the following tweet:</a:t>
            </a:r>
          </a:p>
          <a:p>
            <a:pPr marL="0" indent="0">
              <a:buNone/>
            </a:pPr>
            <a:r>
              <a:rPr lang="en-US" sz="1100" dirty="0"/>
              <a:t>"@</a:t>
            </a:r>
            <a:r>
              <a:rPr lang="en-US" sz="1100" dirty="0" err="1"/>
              <a:t>greekjupiter</a:t>
            </a:r>
            <a:r>
              <a:rPr lang="en-US" sz="1100" dirty="0"/>
              <a:t> @HBO @ArianaGrande We understand that you might need some space. </a:t>
            </a:r>
          </a:p>
          <a:p>
            <a:pPr marL="0" indent="0">
              <a:buNone/>
            </a:pPr>
            <a:r>
              <a:rPr lang="en-US" sz="1100" dirty="0" err="1"/>
              <a:t>ðŸŽ</a:t>
            </a:r>
            <a:r>
              <a:rPr lang="en-US" sz="1100" dirty="0"/>
              <a:t>¶ </a:t>
            </a:r>
            <a:r>
              <a:rPr lang="en-US" sz="1100" dirty="0" err="1"/>
              <a:t>Itâ</a:t>
            </a:r>
            <a:r>
              <a:rPr lang="en-US" sz="1100" dirty="0"/>
              <a:t>€™s like </a:t>
            </a:r>
            <a:r>
              <a:rPr lang="en-US" sz="1100" dirty="0" err="1"/>
              <a:t>youâ</a:t>
            </a:r>
            <a:r>
              <a:rPr lang="en-US" sz="1100" dirty="0"/>
              <a:t>€™re the universe and </a:t>
            </a:r>
            <a:r>
              <a:rPr lang="en-US" sz="1100" dirty="0" err="1"/>
              <a:t>weâ</a:t>
            </a:r>
            <a:r>
              <a:rPr lang="en-US" sz="1100" dirty="0"/>
              <a:t>€™re N-A-S-A </a:t>
            </a:r>
            <a:r>
              <a:rPr lang="en-US" sz="1100" dirty="0" err="1"/>
              <a:t>ðŸŽ</a:t>
            </a:r>
            <a:r>
              <a:rPr lang="en-US" sz="1100" dirty="0"/>
              <a:t>¶</a:t>
            </a:r>
          </a:p>
          <a:p>
            <a:pPr marL="0" indent="0">
              <a:buNone/>
            </a:pPr>
            <a:r>
              <a:rPr lang="en-US" sz="1100" dirty="0"/>
              <a:t>We can't make any promises for the future, but our @MarsCuriosity rover did play the first song transmitted from another planet on Mars. Check it out: https://t.co/5D6TUgA2IA"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43C96-F996-4823-B980-CEC3B50E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57" y="526648"/>
            <a:ext cx="5072076" cy="24171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D38CA0-EE37-4679-8036-3E9A4BF4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57" y="2705657"/>
            <a:ext cx="4940480" cy="26096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929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3DDD-50C2-4CEF-B60D-4B517A72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C6B212A3-3AF7-4513-ADD3-AA3F1C9EC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0537" y="460121"/>
            <a:ext cx="2356970" cy="5649786"/>
          </a:xfr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6B4A81FC-4D9E-4907-89F9-AD52139270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87333" y="460121"/>
            <a:ext cx="2252954" cy="5649786"/>
          </a:xfr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03B73FFF-4CCD-428A-BDF4-39605B0AE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94" y="237744"/>
            <a:ext cx="3596028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0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32D13F0-DB26-429C-9578-F1F241E8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Word Cloud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BAB0C28-C5CE-4F91-9682-6159E40C6D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sz="2000"/>
              <a:t>A word cloud is comprised of a ‘cloud’ of words of varying sizes depending on their frequency of occurrence in a body of text</a:t>
            </a:r>
          </a:p>
          <a:p>
            <a:pPr lvl="1"/>
            <a:r>
              <a:rPr lang="en-AU" sz="2000">
                <a:ea typeface="+mn-lt"/>
                <a:cs typeface="+mn-lt"/>
              </a:rPr>
              <a:t>[{"text":"study","size":40},{"text":"motion","size":15},{"text":"forces","size":10}...]</a:t>
            </a:r>
            <a:endParaRPr lang="en-AU" sz="2000"/>
          </a:p>
          <a:p>
            <a:r>
              <a:rPr lang="en-AU" sz="2000"/>
              <a:t>In our flask app:</a:t>
            </a:r>
          </a:p>
          <a:p>
            <a:pPr lvl="1"/>
            <a:r>
              <a:rPr lang="en-AU" sz="2000"/>
              <a:t>One endpoint for the data</a:t>
            </a:r>
          </a:p>
          <a:p>
            <a:pPr lvl="1"/>
            <a:r>
              <a:rPr lang="en-AU" sz="2000"/>
              <a:t>One endpoint for rendering the html page</a:t>
            </a:r>
            <a:br>
              <a:rPr lang="en-AU" sz="2000"/>
            </a:br>
            <a:endParaRPr lang="en-AU" sz="2000"/>
          </a:p>
          <a:p>
            <a:endParaRPr lang="en-US" sz="20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38F5D9-E23A-455C-BE91-D9EE1F0CEB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D2E23-39DB-0C4B-B476-80368976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807" y="2116533"/>
            <a:ext cx="4456556" cy="2718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112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7FD5-158D-48AA-BFEC-EB69D644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FDE1-7A5B-439B-9068-A12B38C75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/>
              <a:t>Wanted our app to be more </a:t>
            </a:r>
            <a:r>
              <a:rPr lang="en-GB" sz="2400" dirty="0" err="1"/>
              <a:t>javascript</a:t>
            </a:r>
            <a:r>
              <a:rPr lang="en-GB" sz="2400" dirty="0"/>
              <a:t> oriented</a:t>
            </a:r>
          </a:p>
          <a:p>
            <a:r>
              <a:rPr lang="en-GB" sz="2400" dirty="0"/>
              <a:t>Final data for </a:t>
            </a:r>
            <a:r>
              <a:rPr lang="en-GB" sz="2400" dirty="0" err="1"/>
              <a:t>wordcloud</a:t>
            </a:r>
            <a:r>
              <a:rPr lang="en-GB" sz="2400" dirty="0"/>
              <a:t> wasn't as clean as desired</a:t>
            </a:r>
          </a:p>
          <a:p>
            <a:r>
              <a:rPr lang="en-GB" sz="2400" dirty="0"/>
              <a:t>Database – flask – </a:t>
            </a:r>
            <a:r>
              <a:rPr lang="en-GB" sz="2400" dirty="0" err="1"/>
              <a:t>javascript</a:t>
            </a:r>
            <a:r>
              <a:rPr lang="en-GB" sz="2400" dirty="0"/>
              <a:t> connection is quite labour-intensive!</a:t>
            </a:r>
          </a:p>
          <a:p>
            <a:r>
              <a:rPr lang="en-GB" sz="2400" dirty="0"/>
              <a:t>As the repo grew, discipline was required with housekeeping, otherwise files and folders get out of control, and GIT goes out of sync</a:t>
            </a:r>
          </a:p>
        </p:txBody>
      </p:sp>
    </p:spTree>
    <p:extLst>
      <p:ext uri="{BB962C8B-B14F-4D97-AF65-F5344CB8AC3E}">
        <p14:creationId xmlns:p14="http://schemas.microsoft.com/office/powerpoint/2010/main" val="337276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About</a:t>
            </a:r>
          </a:p>
          <a:p>
            <a:r>
              <a:rPr lang="en-US" noProof="1"/>
              <a:t>Architecture Diagram</a:t>
            </a:r>
          </a:p>
          <a:p>
            <a:r>
              <a:rPr lang="en-US" noProof="1"/>
              <a:t>ETL Process</a:t>
            </a:r>
          </a:p>
          <a:p>
            <a:r>
              <a:rPr lang="en-US" noProof="1"/>
              <a:t>Dashboard</a:t>
            </a:r>
          </a:p>
          <a:p>
            <a:r>
              <a:rPr lang="en-US" noProof="1"/>
              <a:t>Arc Diagram</a:t>
            </a:r>
          </a:p>
          <a:p>
            <a:r>
              <a:rPr lang="en-US" noProof="1"/>
              <a:t>WordCloud</a:t>
            </a:r>
          </a:p>
        </p:txBody>
      </p:sp>
    </p:spTree>
    <p:extLst>
      <p:ext uri="{BB962C8B-B14F-4D97-AF65-F5344CB8AC3E}">
        <p14:creationId xmlns:p14="http://schemas.microsoft.com/office/powerpoint/2010/main" val="1113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3126-190C-2249-9FD7-C0396DA8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1FFAC-B25A-AF45-ADDD-BDD2AE6C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Analysis of top 50 twitter user profiles which includes Politicians, Bollywood Actors , Hollywood Actors and well-known celebrities or </a:t>
            </a:r>
            <a:r>
              <a:rPr lang="en-US" sz="2400" dirty="0" err="1"/>
              <a:t>organisations</a:t>
            </a:r>
            <a:r>
              <a:rPr lang="en-US" sz="2400" dirty="0"/>
              <a:t>.</a:t>
            </a:r>
          </a:p>
          <a:p>
            <a:r>
              <a:rPr lang="en-US" sz="2400" b="1" dirty="0"/>
              <a:t>Dashboard</a:t>
            </a:r>
            <a:r>
              <a:rPr lang="en-US" sz="2400" dirty="0"/>
              <a:t>: stats on number of likes ,tweets, retweets, @mentions and #Hashtags per user.</a:t>
            </a:r>
          </a:p>
          <a:p>
            <a:r>
              <a:rPr lang="en-US" sz="2400" b="1" dirty="0"/>
              <a:t>Word Cloud: </a:t>
            </a:r>
            <a:r>
              <a:rPr lang="en-US" sz="2400" dirty="0"/>
              <a:t>covers the top 250 Hashtags of the user inside the dataset</a:t>
            </a:r>
          </a:p>
          <a:p>
            <a:r>
              <a:rPr lang="en-US" sz="2400" b="1" dirty="0"/>
              <a:t>Arc Diagram</a:t>
            </a:r>
            <a:r>
              <a:rPr lang="en-US" sz="2400" dirty="0"/>
              <a:t>: illustrates which of the Top 50 users are talking to each other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026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E396-661E-48A2-A634-2FC7253B4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Walk Through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413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FDF7-71F4-4EB8-8391-94E57FC4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Fun Facts!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5C62-D014-451D-B104-AD3E01A33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Justin Bieber has more total “Likes” than Donald Trump, but Ariana Grande beats both of them at 203m</a:t>
            </a:r>
          </a:p>
          <a:p>
            <a:r>
              <a:rPr lang="en-GB" sz="2400" dirty="0"/>
              <a:t>Barack Obama has a tweet that hit almost 5 million likes!! </a:t>
            </a:r>
          </a:p>
          <a:p>
            <a:r>
              <a:rPr lang="en-GB" sz="2400" dirty="0"/>
              <a:t>Donald Trump is the most prolific tweeter at an average of 30 per day 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75172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1D1E-3FEA-0B46-B4C9-38A9DC10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C1590C-8B29-F642-859D-6B19DE3D3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00" y="1585732"/>
            <a:ext cx="5470399" cy="211802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7A80-DF03-4231-987E-E93660DB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39" y="4060554"/>
            <a:ext cx="3865944" cy="12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7804-7859-4FA0-B126-9685DDE34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 End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879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8594-A993-47DE-9A2E-6A679C6F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ETL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B177-6547-465C-8AC3-98C2A0E73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0271"/>
            <a:ext cx="7886700" cy="49902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AU" sz="1300">
                <a:latin typeface="Verdana"/>
                <a:ea typeface="+mn-lt"/>
                <a:cs typeface="+mn-lt"/>
              </a:rPr>
              <a:t>Each influencer, had the same 3 csv files, so each file had to be renamed to be called upon.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The process was:-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-Rename the csv files to identify influencer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-Extract all relevant columns to create a new data frame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-Separate Date and Time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-Read the next csv file belonging to the same influencer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-Extract all relevant columns to create a new data frame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-Merge this new data frame with the first data frame created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-Read the final csv file belonging to the same influencer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-Extract all relevant columns to create a new data frame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-Merge this new data frame with the first data frame created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-With this new merged data frame, add any relevant data to apply to all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-Clean for visual purposes (drop if need, re-order, correct index, etc)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-Save file</a:t>
            </a:r>
            <a:endParaRPr lang="en-AU" sz="1300">
              <a:latin typeface="Verdana"/>
              <a:ea typeface="Verdana"/>
              <a:cs typeface="Verdana"/>
            </a:endParaRPr>
          </a:p>
          <a:p>
            <a:r>
              <a:rPr lang="en-AU" sz="1300">
                <a:latin typeface="Verdana"/>
                <a:ea typeface="+mn-lt"/>
                <a:cs typeface="+mn-lt"/>
              </a:rPr>
              <a:t>  -Repeat for each influencers </a:t>
            </a:r>
            <a:endParaRPr lang="en-AU" sz="1300">
              <a:latin typeface="Verdana"/>
              <a:ea typeface="Verdana"/>
              <a:cs typeface="Verdana"/>
            </a:endParaRPr>
          </a:p>
          <a:p>
            <a:endParaRPr lang="en-AU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81D9590-B77F-49FD-B3AD-57B19E67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933" y="1612395"/>
            <a:ext cx="2615411" cy="30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8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BD17-54FF-4959-8885-96975280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Mongo DB / Atlas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0771-635B-48C8-9B8C-DEAB0A6E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Mongo was used due to capacity constraint in Heroku</a:t>
            </a:r>
          </a:p>
          <a:p>
            <a:r>
              <a:rPr lang="en-GB" sz="2400" dirty="0"/>
              <a:t>Only 10k rows in free tier in Heroku, 512mb on Atlas</a:t>
            </a:r>
          </a:p>
          <a:p>
            <a:r>
              <a:rPr lang="en-GB" sz="2400" dirty="0"/>
              <a:t>NoSQL / JSON format</a:t>
            </a:r>
          </a:p>
          <a:p>
            <a:r>
              <a:rPr lang="en-GB" sz="2400" dirty="0"/>
              <a:t>Queries were easier to write than anticipated</a:t>
            </a:r>
          </a:p>
          <a:p>
            <a:r>
              <a:rPr lang="en-GB" sz="2400" dirty="0"/>
              <a:t>Query results were mainly loaded into Pandas for working </a:t>
            </a:r>
          </a:p>
          <a:p>
            <a:endParaRPr lang="en-GB" sz="2400" dirty="0"/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1317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le PowerPoint Template" id="{6CBF655A-09C1-4191-AC21-A94667DACEA2}" vid="{AB3C2275-A5C8-4721-8FE5-67DACE0137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</TotalTime>
  <Words>823</Words>
  <Application>Microsoft Office PowerPoint</Application>
  <PresentationFormat>On-screen Show (4:3)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Verdana</vt:lpstr>
      <vt:lpstr>Office Theme</vt:lpstr>
      <vt:lpstr>Twitterazzi</vt:lpstr>
      <vt:lpstr>Overview</vt:lpstr>
      <vt:lpstr>About</vt:lpstr>
      <vt:lpstr>Walk Through</vt:lpstr>
      <vt:lpstr>Analysis Fun Facts!</vt:lpstr>
      <vt:lpstr>Architecture</vt:lpstr>
      <vt:lpstr>Back End</vt:lpstr>
      <vt:lpstr>ETL Process</vt:lpstr>
      <vt:lpstr>Mongo DB / Atlas</vt:lpstr>
      <vt:lpstr>FLASK</vt:lpstr>
      <vt:lpstr>Front End</vt:lpstr>
      <vt:lpstr>Dashboard</vt:lpstr>
      <vt:lpstr>Dropdown</vt:lpstr>
      <vt:lpstr>Arc diagram</vt:lpstr>
      <vt:lpstr>PowerPoint Presentation</vt:lpstr>
      <vt:lpstr>Word Cloud</vt:lpstr>
      <vt:lpstr>Final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Twitterazzi</dc:title>
  <dc:creator>Amar Puri</dc:creator>
  <cp:lastModifiedBy>David Sharp</cp:lastModifiedBy>
  <cp:revision>22</cp:revision>
  <dcterms:created xsi:type="dcterms:W3CDTF">2021-06-11T11:39:06Z</dcterms:created>
  <dcterms:modified xsi:type="dcterms:W3CDTF">2021-06-12T02:40:13Z</dcterms:modified>
</cp:coreProperties>
</file>